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80738" cy="68754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14" y="-396"/>
      </p:cViewPr>
      <p:guideLst>
        <p:guide orient="horz" pos="2165"/>
        <p:guide pos="3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98820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000" y="3691800"/>
            <a:ext cx="98820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1276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000" y="369180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12760" y="369180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90160" y="160884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31320" y="160884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000" y="369180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90160" y="369180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31320" y="3691800"/>
            <a:ext cx="318168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000" y="1608840"/>
            <a:ext cx="9882000" cy="3987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98820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48222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12760" y="1608840"/>
            <a:ext cx="48222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000" y="274320"/>
            <a:ext cx="9882000" cy="532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12760" y="1608840"/>
            <a:ext cx="48222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000" y="369180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48222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1276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12760" y="369180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00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12760" y="1608840"/>
            <a:ext cx="48222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000" y="3691800"/>
            <a:ext cx="9882000" cy="190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5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754920" y="6372360"/>
            <a:ext cx="247032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FC00926-60BE-4DF1-90E9-01EEC3218135}" type="datetime">
              <a:rPr lang="ru-RU" sz="108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20.11.2020</a:t>
            </a:fld>
            <a:endParaRPr lang="ru-RU" sz="108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637440" y="6372360"/>
            <a:ext cx="370548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755120" y="6372360"/>
            <a:ext cx="2470320" cy="365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6474B07-5ADC-42CC-A5E0-1DCB6EC50A07}" type="slidenum">
              <a:rPr lang="ru-RU" sz="108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8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49000" y="274320"/>
            <a:ext cx="9882000" cy="114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49000" y="1608840"/>
            <a:ext cx="9882000" cy="3987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52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2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2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2235240" y="6217920"/>
            <a:ext cx="210632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Тел. </a:t>
            </a:r>
            <a:r>
              <a:rPr lang="ru-RU" sz="1600" spc="-1" dirty="0" smtClean="0">
                <a:solidFill>
                  <a:srgbClr val="000000"/>
                </a:solidFill>
                <a:latin typeface="Calibri"/>
              </a:rPr>
              <a:t>+7(967) 033-44-24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7206480" y="864360"/>
            <a:ext cx="22454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+7(967) 033 -44 -24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46" name="CustomShape 1"/>
          <p:cNvSpPr/>
          <p:nvPr/>
        </p:nvSpPr>
        <p:spPr>
          <a:xfrm>
            <a:off x="7206480" y="864360"/>
            <a:ext cx="215268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Тел. </a:t>
            </a:r>
            <a:r>
              <a:rPr lang="ru-RU" sz="1600" spc="-1" dirty="0" smtClean="0">
                <a:solidFill>
                  <a:srgbClr val="000000"/>
                </a:solidFill>
                <a:latin typeface="Calibri"/>
              </a:rPr>
              <a:t>+7(967) 033-44-24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48" name="CustomShape 1"/>
          <p:cNvSpPr/>
          <p:nvPr/>
        </p:nvSpPr>
        <p:spPr>
          <a:xfrm>
            <a:off x="7206480" y="864360"/>
            <a:ext cx="215268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+7(967) 033-44-24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78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28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Manager6</cp:lastModifiedBy>
  <cp:revision>12</cp:revision>
  <dcterms:created xsi:type="dcterms:W3CDTF">2020-06-09T14:02:03Z</dcterms:created>
  <dcterms:modified xsi:type="dcterms:W3CDTF">2020-11-20T14:38:24Z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