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980738" cy="68754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8" y="-546"/>
      </p:cViewPr>
      <p:guideLst>
        <p:guide orient="horz" pos="2165"/>
        <p:guide pos="3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592" y="1125221"/>
            <a:ext cx="8235554" cy="2393680"/>
          </a:xfrm>
        </p:spPr>
        <p:txBody>
          <a:bodyPr anchor="b"/>
          <a:lstStyle>
            <a:lvl1pPr algn="ctr">
              <a:defRPr sz="54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92" y="3611210"/>
            <a:ext cx="8235554" cy="1659978"/>
          </a:xfrm>
        </p:spPr>
        <p:txBody>
          <a:bodyPr/>
          <a:lstStyle>
            <a:lvl1pPr marL="0" indent="0" algn="ctr">
              <a:buNone/>
              <a:defRPr sz="2162"/>
            </a:lvl1pPr>
            <a:lvl2pPr marL="411800" indent="0" algn="ctr">
              <a:buNone/>
              <a:defRPr sz="1801"/>
            </a:lvl2pPr>
            <a:lvl3pPr marL="823600" indent="0" algn="ctr">
              <a:buNone/>
              <a:defRPr sz="1621"/>
            </a:lvl3pPr>
            <a:lvl4pPr marL="1235400" indent="0" algn="ctr">
              <a:buNone/>
              <a:defRPr sz="1441"/>
            </a:lvl4pPr>
            <a:lvl5pPr marL="1647200" indent="0" algn="ctr">
              <a:buNone/>
              <a:defRPr sz="1441"/>
            </a:lvl5pPr>
            <a:lvl6pPr marL="2059000" indent="0" algn="ctr">
              <a:buNone/>
              <a:defRPr sz="1441"/>
            </a:lvl6pPr>
            <a:lvl7pPr marL="2470800" indent="0" algn="ctr">
              <a:buNone/>
              <a:defRPr sz="1441"/>
            </a:lvl7pPr>
            <a:lvl8pPr marL="2882600" indent="0" algn="ctr">
              <a:buNone/>
              <a:defRPr sz="1441"/>
            </a:lvl8pPr>
            <a:lvl9pPr marL="3294400" indent="0" algn="ctr">
              <a:buNone/>
              <a:defRPr sz="144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98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8090" y="366055"/>
            <a:ext cx="2367722" cy="5826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926" y="366055"/>
            <a:ext cx="6965906" cy="5826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8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18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06" y="1714092"/>
            <a:ext cx="9470887" cy="2860001"/>
          </a:xfrm>
        </p:spPr>
        <p:txBody>
          <a:bodyPr anchor="b"/>
          <a:lstStyle>
            <a:lvl1pPr>
              <a:defRPr sz="54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06" y="4601150"/>
            <a:ext cx="9470887" cy="1504007"/>
          </a:xfrm>
        </p:spPr>
        <p:txBody>
          <a:bodyPr/>
          <a:lstStyle>
            <a:lvl1pPr marL="0" indent="0">
              <a:buNone/>
              <a:defRPr sz="2162">
                <a:solidFill>
                  <a:schemeClr val="tx1">
                    <a:tint val="75000"/>
                  </a:schemeClr>
                </a:solidFill>
              </a:defRPr>
            </a:lvl1pPr>
            <a:lvl2pPr marL="41180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82360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2354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4pPr>
            <a:lvl5pPr marL="16472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5pPr>
            <a:lvl6pPr marL="20590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6pPr>
            <a:lvl7pPr marL="24708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7pPr>
            <a:lvl8pPr marL="28826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8pPr>
            <a:lvl9pPr marL="32944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2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926" y="1830274"/>
            <a:ext cx="4666814" cy="4362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8998" y="1830274"/>
            <a:ext cx="4666814" cy="4362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366055"/>
            <a:ext cx="9470887" cy="1328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357" y="1685444"/>
            <a:ext cx="4645366" cy="826010"/>
          </a:xfrm>
        </p:spPr>
        <p:txBody>
          <a:bodyPr anchor="b"/>
          <a:lstStyle>
            <a:lvl1pPr marL="0" indent="0">
              <a:buNone/>
              <a:defRPr sz="2162" b="1"/>
            </a:lvl1pPr>
            <a:lvl2pPr marL="411800" indent="0">
              <a:buNone/>
              <a:defRPr sz="1801" b="1"/>
            </a:lvl2pPr>
            <a:lvl3pPr marL="823600" indent="0">
              <a:buNone/>
              <a:defRPr sz="1621" b="1"/>
            </a:lvl3pPr>
            <a:lvl4pPr marL="1235400" indent="0">
              <a:buNone/>
              <a:defRPr sz="1441" b="1"/>
            </a:lvl4pPr>
            <a:lvl5pPr marL="1647200" indent="0">
              <a:buNone/>
              <a:defRPr sz="1441" b="1"/>
            </a:lvl5pPr>
            <a:lvl6pPr marL="2059000" indent="0">
              <a:buNone/>
              <a:defRPr sz="1441" b="1"/>
            </a:lvl6pPr>
            <a:lvl7pPr marL="2470800" indent="0">
              <a:buNone/>
              <a:defRPr sz="1441" b="1"/>
            </a:lvl7pPr>
            <a:lvl8pPr marL="2882600" indent="0">
              <a:buNone/>
              <a:defRPr sz="1441" b="1"/>
            </a:lvl8pPr>
            <a:lvl9pPr marL="3294400" indent="0">
              <a:buNone/>
              <a:defRPr sz="144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357" y="2511454"/>
            <a:ext cx="4645366" cy="36939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8999" y="1685444"/>
            <a:ext cx="4668244" cy="826010"/>
          </a:xfrm>
        </p:spPr>
        <p:txBody>
          <a:bodyPr anchor="b"/>
          <a:lstStyle>
            <a:lvl1pPr marL="0" indent="0">
              <a:buNone/>
              <a:defRPr sz="2162" b="1"/>
            </a:lvl1pPr>
            <a:lvl2pPr marL="411800" indent="0">
              <a:buNone/>
              <a:defRPr sz="1801" b="1"/>
            </a:lvl2pPr>
            <a:lvl3pPr marL="823600" indent="0">
              <a:buNone/>
              <a:defRPr sz="1621" b="1"/>
            </a:lvl3pPr>
            <a:lvl4pPr marL="1235400" indent="0">
              <a:buNone/>
              <a:defRPr sz="1441" b="1"/>
            </a:lvl4pPr>
            <a:lvl5pPr marL="1647200" indent="0">
              <a:buNone/>
              <a:defRPr sz="1441" b="1"/>
            </a:lvl5pPr>
            <a:lvl6pPr marL="2059000" indent="0">
              <a:buNone/>
              <a:defRPr sz="1441" b="1"/>
            </a:lvl6pPr>
            <a:lvl7pPr marL="2470800" indent="0">
              <a:buNone/>
              <a:defRPr sz="1441" b="1"/>
            </a:lvl7pPr>
            <a:lvl8pPr marL="2882600" indent="0">
              <a:buNone/>
              <a:defRPr sz="1441" b="1"/>
            </a:lvl8pPr>
            <a:lvl9pPr marL="3294400" indent="0">
              <a:buNone/>
              <a:defRPr sz="144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8999" y="2511454"/>
            <a:ext cx="4668244" cy="36939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2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58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7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458364"/>
            <a:ext cx="3541574" cy="1604275"/>
          </a:xfrm>
        </p:spPr>
        <p:txBody>
          <a:bodyPr anchor="b"/>
          <a:lstStyle>
            <a:lvl1pPr>
              <a:defRPr sz="28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244" y="989940"/>
            <a:ext cx="5558999" cy="4886035"/>
          </a:xfrm>
        </p:spPr>
        <p:txBody>
          <a:bodyPr/>
          <a:lstStyle>
            <a:lvl1pPr>
              <a:defRPr sz="2882"/>
            </a:lvl1pPr>
            <a:lvl2pPr>
              <a:defRPr sz="2522"/>
            </a:lvl2pPr>
            <a:lvl3pPr>
              <a:defRPr sz="2162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2062639"/>
            <a:ext cx="3541574" cy="3821294"/>
          </a:xfrm>
        </p:spPr>
        <p:txBody>
          <a:bodyPr/>
          <a:lstStyle>
            <a:lvl1pPr marL="0" indent="0">
              <a:buNone/>
              <a:defRPr sz="1441"/>
            </a:lvl1pPr>
            <a:lvl2pPr marL="411800" indent="0">
              <a:buNone/>
              <a:defRPr sz="1261"/>
            </a:lvl2pPr>
            <a:lvl3pPr marL="823600" indent="0">
              <a:buNone/>
              <a:defRPr sz="1081"/>
            </a:lvl3pPr>
            <a:lvl4pPr marL="1235400" indent="0">
              <a:buNone/>
              <a:defRPr sz="901"/>
            </a:lvl4pPr>
            <a:lvl5pPr marL="1647200" indent="0">
              <a:buNone/>
              <a:defRPr sz="901"/>
            </a:lvl5pPr>
            <a:lvl6pPr marL="2059000" indent="0">
              <a:buNone/>
              <a:defRPr sz="901"/>
            </a:lvl6pPr>
            <a:lvl7pPr marL="2470800" indent="0">
              <a:buNone/>
              <a:defRPr sz="901"/>
            </a:lvl7pPr>
            <a:lvl8pPr marL="2882600" indent="0">
              <a:buNone/>
              <a:defRPr sz="901"/>
            </a:lvl8pPr>
            <a:lvl9pPr marL="3294400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8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458364"/>
            <a:ext cx="3541574" cy="1604275"/>
          </a:xfrm>
        </p:spPr>
        <p:txBody>
          <a:bodyPr anchor="b"/>
          <a:lstStyle>
            <a:lvl1pPr>
              <a:defRPr sz="28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8244" y="989940"/>
            <a:ext cx="5558999" cy="4886035"/>
          </a:xfrm>
        </p:spPr>
        <p:txBody>
          <a:bodyPr anchor="t"/>
          <a:lstStyle>
            <a:lvl1pPr marL="0" indent="0">
              <a:buNone/>
              <a:defRPr sz="2882"/>
            </a:lvl1pPr>
            <a:lvl2pPr marL="411800" indent="0">
              <a:buNone/>
              <a:defRPr sz="2522"/>
            </a:lvl2pPr>
            <a:lvl3pPr marL="823600" indent="0">
              <a:buNone/>
              <a:defRPr sz="2162"/>
            </a:lvl3pPr>
            <a:lvl4pPr marL="1235400" indent="0">
              <a:buNone/>
              <a:defRPr sz="1801"/>
            </a:lvl4pPr>
            <a:lvl5pPr marL="1647200" indent="0">
              <a:buNone/>
              <a:defRPr sz="1801"/>
            </a:lvl5pPr>
            <a:lvl6pPr marL="2059000" indent="0">
              <a:buNone/>
              <a:defRPr sz="1801"/>
            </a:lvl6pPr>
            <a:lvl7pPr marL="2470800" indent="0">
              <a:buNone/>
              <a:defRPr sz="1801"/>
            </a:lvl7pPr>
            <a:lvl8pPr marL="2882600" indent="0">
              <a:buNone/>
              <a:defRPr sz="1801"/>
            </a:lvl8pPr>
            <a:lvl9pPr marL="3294400" indent="0">
              <a:buNone/>
              <a:defRPr sz="180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2062639"/>
            <a:ext cx="3541574" cy="3821294"/>
          </a:xfrm>
        </p:spPr>
        <p:txBody>
          <a:bodyPr/>
          <a:lstStyle>
            <a:lvl1pPr marL="0" indent="0">
              <a:buNone/>
              <a:defRPr sz="1441"/>
            </a:lvl1pPr>
            <a:lvl2pPr marL="411800" indent="0">
              <a:buNone/>
              <a:defRPr sz="1261"/>
            </a:lvl2pPr>
            <a:lvl3pPr marL="823600" indent="0">
              <a:buNone/>
              <a:defRPr sz="1081"/>
            </a:lvl3pPr>
            <a:lvl4pPr marL="1235400" indent="0">
              <a:buNone/>
              <a:defRPr sz="901"/>
            </a:lvl4pPr>
            <a:lvl5pPr marL="1647200" indent="0">
              <a:buNone/>
              <a:defRPr sz="901"/>
            </a:lvl5pPr>
            <a:lvl6pPr marL="2059000" indent="0">
              <a:buNone/>
              <a:defRPr sz="901"/>
            </a:lvl6pPr>
            <a:lvl7pPr marL="2470800" indent="0">
              <a:buNone/>
              <a:defRPr sz="901"/>
            </a:lvl7pPr>
            <a:lvl8pPr marL="2882600" indent="0">
              <a:buNone/>
              <a:defRPr sz="901"/>
            </a:lvl8pPr>
            <a:lvl9pPr marL="3294400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926" y="366055"/>
            <a:ext cx="9470887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26" y="1830274"/>
            <a:ext cx="9470887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26" y="6372536"/>
            <a:ext cx="2470666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B4AE-ABA2-474E-BEE3-ECAFBE26B47C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7370" y="6372536"/>
            <a:ext cx="3705999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5146" y="6372536"/>
            <a:ext cx="2470666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ADDF-A48D-426A-97B9-517532108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9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3600" rtl="0" eaLnBrk="1" latinLnBrk="0" hangingPunct="1">
        <a:lnSpc>
          <a:spcPct val="90000"/>
        </a:lnSpc>
        <a:spcBef>
          <a:spcPct val="0"/>
        </a:spcBef>
        <a:buNone/>
        <a:defRPr sz="3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900" indent="-205900" algn="l" defTabSz="823600" rtl="0" eaLnBrk="1" latinLnBrk="0" hangingPunct="1">
        <a:lnSpc>
          <a:spcPct val="90000"/>
        </a:lnSpc>
        <a:spcBef>
          <a:spcPts val="901"/>
        </a:spcBef>
        <a:buFont typeface="Arial" panose="020B0604020202020204" pitchFamily="34" charset="0"/>
        <a:buChar char="•"/>
        <a:defRPr sz="2522" kern="1200">
          <a:solidFill>
            <a:schemeClr val="tx1"/>
          </a:solidFill>
          <a:latin typeface="+mn-lt"/>
          <a:ea typeface="+mn-ea"/>
          <a:cs typeface="+mn-cs"/>
        </a:defRPr>
      </a:lvl1pPr>
      <a:lvl2pPr marL="6177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295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4413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8531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2649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6767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30885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5003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8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6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54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72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90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708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26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44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9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9217" y="5987159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</a:t>
            </a:r>
            <a:r>
              <a:rPr lang="en-US" b="1" i="1" dirty="0" smtClean="0">
                <a:solidFill>
                  <a:schemeClr val="bg1"/>
                </a:solidFill>
              </a:rPr>
              <a:t>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00</a:t>
            </a:r>
            <a:r>
              <a:rPr lang="ru-RU" b="1" i="1" dirty="0">
                <a:solidFill>
                  <a:schemeClr val="bg1"/>
                </a:solidFill>
              </a:rPr>
              <a:t>) 000 00 00 </a:t>
            </a:r>
          </a:p>
        </p:txBody>
      </p:sp>
    </p:spTree>
    <p:extLst>
      <p:ext uri="{BB962C8B-B14F-4D97-AF65-F5344CB8AC3E}">
        <p14:creationId xmlns:p14="http://schemas.microsoft.com/office/powerpoint/2010/main" xmlns="" val="374362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4199" y="5912345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00</a:t>
            </a:r>
            <a:r>
              <a:rPr lang="ru-RU" b="1" i="1" dirty="0">
                <a:solidFill>
                  <a:schemeClr val="bg1"/>
                </a:solidFill>
              </a:rPr>
              <a:t>) 000 00 00 </a:t>
            </a:r>
          </a:p>
        </p:txBody>
      </p:sp>
    </p:spTree>
    <p:extLst>
      <p:ext uri="{BB962C8B-B14F-4D97-AF65-F5344CB8AC3E}">
        <p14:creationId xmlns:p14="http://schemas.microsoft.com/office/powerpoint/2010/main" xmlns="" val="202704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20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3821" y="5877105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5101" y="6003785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9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24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2119" y="5978846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(967) 033 44 </a:t>
            </a:r>
            <a:r>
              <a:rPr lang="ru-RU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45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2963" y="602041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40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4774" y="6012098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02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"/>
            <a:ext cx="10980738" cy="6863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9588" y="6003785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+7</a:t>
            </a:r>
            <a:r>
              <a:rPr lang="ru-RU" b="1" i="1" dirty="0" smtClean="0">
                <a:solidFill>
                  <a:schemeClr val="bg1"/>
                </a:solidFill>
              </a:rPr>
              <a:t> (</a:t>
            </a:r>
            <a:r>
              <a:rPr lang="en-US" b="1" i="1" dirty="0" smtClean="0">
                <a:solidFill>
                  <a:schemeClr val="bg1"/>
                </a:solidFill>
              </a:rPr>
              <a:t>967</a:t>
            </a:r>
            <a:r>
              <a:rPr lang="ru-RU" b="1" i="1" dirty="0" smtClean="0">
                <a:solidFill>
                  <a:schemeClr val="bg1"/>
                </a:solidFill>
              </a:rPr>
              <a:t>) 0</a:t>
            </a:r>
            <a:r>
              <a:rPr lang="en-US" b="1" i="1" dirty="0" smtClean="0">
                <a:solidFill>
                  <a:schemeClr val="bg1"/>
                </a:solidFill>
              </a:rPr>
              <a:t>33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44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24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978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81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Manager6</cp:lastModifiedBy>
  <cp:revision>21</cp:revision>
  <dcterms:created xsi:type="dcterms:W3CDTF">2020-06-09T14:02:03Z</dcterms:created>
  <dcterms:modified xsi:type="dcterms:W3CDTF">2020-11-20T14:46:23Z</dcterms:modified>
</cp:coreProperties>
</file>